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8F00A2-DF4F-40D6-9F35-11AB91023F97}" v="4" dt="2025-02-06T16:54:02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714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Scattergood" userId="502cf06a14d80d94" providerId="LiveId" clId="{6D8F00A2-DF4F-40D6-9F35-11AB91023F97}"/>
    <pc:docChg chg="modSld">
      <pc:chgData name="Joe Scattergood" userId="502cf06a14d80d94" providerId="LiveId" clId="{6D8F00A2-DF4F-40D6-9F35-11AB91023F97}" dt="2025-02-06T16:54:02.534" v="20"/>
      <pc:docMkLst>
        <pc:docMk/>
      </pc:docMkLst>
      <pc:sldChg chg="addSp modSp mod">
        <pc:chgData name="Joe Scattergood" userId="502cf06a14d80d94" providerId="LiveId" clId="{6D8F00A2-DF4F-40D6-9F35-11AB91023F97}" dt="2025-02-06T16:54:02.534" v="20"/>
        <pc:sldMkLst>
          <pc:docMk/>
          <pc:sldMk cId="2372544879" sldId="256"/>
        </pc:sldMkLst>
        <pc:spChg chg="add mod">
          <ac:chgData name="Joe Scattergood" userId="502cf06a14d80d94" providerId="LiveId" clId="{6D8F00A2-DF4F-40D6-9F35-11AB91023F97}" dt="2025-02-06T16:53:40.952" v="18" actId="113"/>
          <ac:spMkLst>
            <pc:docMk/>
            <pc:sldMk cId="2372544879" sldId="256"/>
            <ac:spMk id="5" creationId="{DA15DEA1-D6DA-58CE-6D24-24751EB25BF4}"/>
          </ac:spMkLst>
        </pc:spChg>
        <pc:graphicFrameChg chg="mod">
          <ac:chgData name="Joe Scattergood" userId="502cf06a14d80d94" providerId="LiveId" clId="{6D8F00A2-DF4F-40D6-9F35-11AB91023F97}" dt="2025-02-06T16:54:02.534" v="20"/>
          <ac:graphicFrameMkLst>
            <pc:docMk/>
            <pc:sldMk cId="2372544879" sldId="256"/>
            <ac:graphicFrameMk id="4" creationId="{12A3FA66-15BD-D92E-5B0D-0E15EBC9C3D2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0F74CF-6DA4-48D1-8F59-FDD28FF28BC1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68DF3E0-4953-438E-BB54-272815461933}">
      <dgm:prSet phldrT="[Text]" custT="1"/>
      <dgm:spPr/>
      <dgm:t>
        <a:bodyPr/>
        <a:lstStyle/>
        <a:p>
          <a:r>
            <a:rPr lang="en-GB" sz="2800" b="1" dirty="0"/>
            <a:t>Problem</a:t>
          </a:r>
        </a:p>
        <a:p>
          <a:r>
            <a:rPr lang="en-GB" sz="1400" dirty="0"/>
            <a:t>Understand and define the problem</a:t>
          </a:r>
        </a:p>
      </dgm:t>
    </dgm:pt>
    <dgm:pt modelId="{88EF5F98-60B3-4E90-B1CF-2E4B23E835D9}" type="parTrans" cxnId="{8EFAD181-2CD8-4B50-8F6E-7D7191562F86}">
      <dgm:prSet/>
      <dgm:spPr/>
      <dgm:t>
        <a:bodyPr/>
        <a:lstStyle/>
        <a:p>
          <a:endParaRPr lang="en-GB"/>
        </a:p>
      </dgm:t>
    </dgm:pt>
    <dgm:pt modelId="{A42C0041-5406-4654-84ED-A64BE3294B65}" type="sibTrans" cxnId="{8EFAD181-2CD8-4B50-8F6E-7D7191562F86}">
      <dgm:prSet/>
      <dgm:spPr/>
      <dgm:t>
        <a:bodyPr/>
        <a:lstStyle/>
        <a:p>
          <a:endParaRPr lang="en-GB"/>
        </a:p>
      </dgm:t>
    </dgm:pt>
    <dgm:pt modelId="{CB17FDFB-C5B4-4E24-B677-C6BD4C0A83B4}">
      <dgm:prSet phldrT="[Text]" custT="1"/>
      <dgm:spPr/>
      <dgm:t>
        <a:bodyPr/>
        <a:lstStyle/>
        <a:p>
          <a:r>
            <a:rPr lang="en-GB" sz="2800" b="1" dirty="0"/>
            <a:t>Plan</a:t>
          </a:r>
        </a:p>
        <a:p>
          <a:r>
            <a:rPr lang="en-GB" sz="1400" dirty="0"/>
            <a:t>What data do we have; what data do we need; how do we collect it</a:t>
          </a:r>
        </a:p>
      </dgm:t>
    </dgm:pt>
    <dgm:pt modelId="{E60A5E99-BECC-4112-925F-1DF2E980122C}" type="parTrans" cxnId="{19742FCA-5166-4603-9DDE-D4AC8B7E445B}">
      <dgm:prSet/>
      <dgm:spPr/>
      <dgm:t>
        <a:bodyPr/>
        <a:lstStyle/>
        <a:p>
          <a:endParaRPr lang="en-GB"/>
        </a:p>
      </dgm:t>
    </dgm:pt>
    <dgm:pt modelId="{DC8E3FD9-153B-4130-9F85-ECFEC55C7160}" type="sibTrans" cxnId="{19742FCA-5166-4603-9DDE-D4AC8B7E445B}">
      <dgm:prSet/>
      <dgm:spPr/>
      <dgm:t>
        <a:bodyPr/>
        <a:lstStyle/>
        <a:p>
          <a:endParaRPr lang="en-GB"/>
        </a:p>
      </dgm:t>
    </dgm:pt>
    <dgm:pt modelId="{B5C54EEF-30A5-47F8-979B-5B356C281203}">
      <dgm:prSet phldrT="[Text]" custT="1"/>
      <dgm:spPr/>
      <dgm:t>
        <a:bodyPr/>
        <a:lstStyle/>
        <a:p>
          <a:r>
            <a:rPr lang="en-GB" sz="2800" b="1" dirty="0"/>
            <a:t>Collection</a:t>
          </a:r>
        </a:p>
        <a:p>
          <a:r>
            <a:rPr lang="en-GB" sz="1400" dirty="0"/>
            <a:t>Sources, collection and storage methods, data management and security</a:t>
          </a:r>
        </a:p>
      </dgm:t>
    </dgm:pt>
    <dgm:pt modelId="{1CCD45E3-0703-4820-95A1-2E814B3BDA3E}" type="parTrans" cxnId="{DA3892D2-5403-4340-A12C-5771CD585B55}">
      <dgm:prSet/>
      <dgm:spPr/>
      <dgm:t>
        <a:bodyPr/>
        <a:lstStyle/>
        <a:p>
          <a:endParaRPr lang="en-GB"/>
        </a:p>
      </dgm:t>
    </dgm:pt>
    <dgm:pt modelId="{A3DC0200-D0A7-4314-9897-B459C12F13DA}" type="sibTrans" cxnId="{DA3892D2-5403-4340-A12C-5771CD585B55}">
      <dgm:prSet/>
      <dgm:spPr/>
      <dgm:t>
        <a:bodyPr/>
        <a:lstStyle/>
        <a:p>
          <a:endParaRPr lang="en-GB"/>
        </a:p>
      </dgm:t>
    </dgm:pt>
    <dgm:pt modelId="{86CCD253-38A3-47C2-8608-C10A892B946F}">
      <dgm:prSet phldrT="[Text]" custT="1"/>
      <dgm:spPr/>
      <dgm:t>
        <a:bodyPr/>
        <a:lstStyle/>
        <a:p>
          <a:r>
            <a:rPr lang="en-GB" sz="2800" b="1" dirty="0"/>
            <a:t>Testing</a:t>
          </a:r>
        </a:p>
        <a:p>
          <a:r>
            <a:rPr lang="en-GB" sz="1400" dirty="0"/>
            <a:t>Conduct testing on data transfer, penny testing, UAT</a:t>
          </a:r>
        </a:p>
      </dgm:t>
    </dgm:pt>
    <dgm:pt modelId="{D9D9A144-2FC7-4A50-9E1E-1D064F0BDA4F}" type="parTrans" cxnId="{8035ED5A-E043-4A02-BD5D-E4817341F8F3}">
      <dgm:prSet/>
      <dgm:spPr/>
      <dgm:t>
        <a:bodyPr/>
        <a:lstStyle/>
        <a:p>
          <a:endParaRPr lang="en-GB"/>
        </a:p>
      </dgm:t>
    </dgm:pt>
    <dgm:pt modelId="{F2694021-07DC-4156-9240-7C7367245948}" type="sibTrans" cxnId="{8035ED5A-E043-4A02-BD5D-E4817341F8F3}">
      <dgm:prSet/>
      <dgm:spPr/>
      <dgm:t>
        <a:bodyPr/>
        <a:lstStyle/>
        <a:p>
          <a:endParaRPr lang="en-GB"/>
        </a:p>
      </dgm:t>
    </dgm:pt>
    <dgm:pt modelId="{A2A3D4F7-3E0E-4A5E-B098-CE377D18ED75}">
      <dgm:prSet phldrT="[Text]" custT="1"/>
      <dgm:spPr/>
      <dgm:t>
        <a:bodyPr/>
        <a:lstStyle/>
        <a:p>
          <a:r>
            <a:rPr lang="en-GB" sz="2800" b="1" dirty="0"/>
            <a:t>Analysis</a:t>
          </a:r>
        </a:p>
        <a:p>
          <a:r>
            <a:rPr lang="en-GB" sz="1400" b="0" dirty="0"/>
            <a:t>Check for errors in transfer, sort and cleanse data. Is the data in the format expected? </a:t>
          </a:r>
          <a:endParaRPr lang="en-GB" sz="1400" dirty="0"/>
        </a:p>
      </dgm:t>
    </dgm:pt>
    <dgm:pt modelId="{7D4ACDF8-1432-4978-A859-790DB8A8FACA}" type="parTrans" cxnId="{81FEB36E-CFB4-4D61-B1E6-B57F57357C64}">
      <dgm:prSet/>
      <dgm:spPr/>
      <dgm:t>
        <a:bodyPr/>
        <a:lstStyle/>
        <a:p>
          <a:endParaRPr lang="en-GB"/>
        </a:p>
      </dgm:t>
    </dgm:pt>
    <dgm:pt modelId="{BF5B3DEC-9E13-4AD4-9421-8F06AF5BBABD}" type="sibTrans" cxnId="{81FEB36E-CFB4-4D61-B1E6-B57F57357C64}">
      <dgm:prSet/>
      <dgm:spPr/>
      <dgm:t>
        <a:bodyPr/>
        <a:lstStyle/>
        <a:p>
          <a:endParaRPr lang="en-GB"/>
        </a:p>
      </dgm:t>
    </dgm:pt>
    <dgm:pt modelId="{9316AFC6-A697-4E26-86EB-1686DDE07CCD}" type="pres">
      <dgm:prSet presAssocID="{C70F74CF-6DA4-48D1-8F59-FDD28FF28BC1}" presName="cycle" presStyleCnt="0">
        <dgm:presLayoutVars>
          <dgm:dir/>
          <dgm:resizeHandles val="exact"/>
        </dgm:presLayoutVars>
      </dgm:prSet>
      <dgm:spPr/>
    </dgm:pt>
    <dgm:pt modelId="{8EFF1912-5D30-4CF8-8829-78F09D99DE0C}" type="pres">
      <dgm:prSet presAssocID="{168DF3E0-4953-438E-BB54-272815461933}" presName="node" presStyleLbl="node1" presStyleIdx="0" presStyleCnt="5" custScaleX="123004" custScaleY="131750">
        <dgm:presLayoutVars>
          <dgm:bulletEnabled val="1"/>
        </dgm:presLayoutVars>
      </dgm:prSet>
      <dgm:spPr/>
    </dgm:pt>
    <dgm:pt modelId="{C65BF29C-B89F-4C7E-8D2D-7A6874EA2BBA}" type="pres">
      <dgm:prSet presAssocID="{168DF3E0-4953-438E-BB54-272815461933}" presName="spNode" presStyleCnt="0"/>
      <dgm:spPr/>
    </dgm:pt>
    <dgm:pt modelId="{C451A97D-113F-4B15-B324-900B9C1FA08B}" type="pres">
      <dgm:prSet presAssocID="{A42C0041-5406-4654-84ED-A64BE3294B65}" presName="sibTrans" presStyleLbl="sibTrans1D1" presStyleIdx="0" presStyleCnt="5"/>
      <dgm:spPr/>
    </dgm:pt>
    <dgm:pt modelId="{024F6ED6-8D86-48BE-8C1A-CE1890BEF56A}" type="pres">
      <dgm:prSet presAssocID="{CB17FDFB-C5B4-4E24-B677-C6BD4C0A83B4}" presName="node" presStyleLbl="node1" presStyleIdx="1" presStyleCnt="5" custScaleX="123004" custScaleY="131750">
        <dgm:presLayoutVars>
          <dgm:bulletEnabled val="1"/>
        </dgm:presLayoutVars>
      </dgm:prSet>
      <dgm:spPr/>
    </dgm:pt>
    <dgm:pt modelId="{F9F44F06-CD45-4EAE-B4ED-E84F53DA7014}" type="pres">
      <dgm:prSet presAssocID="{CB17FDFB-C5B4-4E24-B677-C6BD4C0A83B4}" presName="spNode" presStyleCnt="0"/>
      <dgm:spPr/>
    </dgm:pt>
    <dgm:pt modelId="{6CB17AA5-93BE-442F-B61E-331746911F58}" type="pres">
      <dgm:prSet presAssocID="{DC8E3FD9-153B-4130-9F85-ECFEC55C7160}" presName="sibTrans" presStyleLbl="sibTrans1D1" presStyleIdx="1" presStyleCnt="5"/>
      <dgm:spPr/>
    </dgm:pt>
    <dgm:pt modelId="{C7E2FDF7-289F-4CB4-8E37-72E609485886}" type="pres">
      <dgm:prSet presAssocID="{B5C54EEF-30A5-47F8-979B-5B356C281203}" presName="node" presStyleLbl="node1" presStyleIdx="2" presStyleCnt="5" custScaleX="123004" custScaleY="131750" custRadScaleRad="111667" custRadScaleInc="-33212">
        <dgm:presLayoutVars>
          <dgm:bulletEnabled val="1"/>
        </dgm:presLayoutVars>
      </dgm:prSet>
      <dgm:spPr/>
    </dgm:pt>
    <dgm:pt modelId="{64A4D04C-E105-4F3D-9AD9-016AEA118C89}" type="pres">
      <dgm:prSet presAssocID="{B5C54EEF-30A5-47F8-979B-5B356C281203}" presName="spNode" presStyleCnt="0"/>
      <dgm:spPr/>
    </dgm:pt>
    <dgm:pt modelId="{ADB73DBD-029B-49E9-BA83-D0C5233683DB}" type="pres">
      <dgm:prSet presAssocID="{A3DC0200-D0A7-4314-9897-B459C12F13DA}" presName="sibTrans" presStyleLbl="sibTrans1D1" presStyleIdx="2" presStyleCnt="5"/>
      <dgm:spPr/>
    </dgm:pt>
    <dgm:pt modelId="{85DFFA6B-2699-476A-85A7-B2A0770CE1BB}" type="pres">
      <dgm:prSet presAssocID="{A2A3D4F7-3E0E-4A5E-B098-CE377D18ED75}" presName="node" presStyleLbl="node1" presStyleIdx="3" presStyleCnt="5" custScaleX="134150" custScaleY="130734" custRadScaleRad="109888" custRadScaleInc="25732">
        <dgm:presLayoutVars>
          <dgm:bulletEnabled val="1"/>
        </dgm:presLayoutVars>
      </dgm:prSet>
      <dgm:spPr/>
    </dgm:pt>
    <dgm:pt modelId="{1A051493-6C5C-42A3-B017-53899D02A357}" type="pres">
      <dgm:prSet presAssocID="{A2A3D4F7-3E0E-4A5E-B098-CE377D18ED75}" presName="spNode" presStyleCnt="0"/>
      <dgm:spPr/>
    </dgm:pt>
    <dgm:pt modelId="{828C14D8-4DF1-470B-9E6A-D6B71616076F}" type="pres">
      <dgm:prSet presAssocID="{BF5B3DEC-9E13-4AD4-9421-8F06AF5BBABD}" presName="sibTrans" presStyleLbl="sibTrans1D1" presStyleIdx="3" presStyleCnt="5"/>
      <dgm:spPr/>
    </dgm:pt>
    <dgm:pt modelId="{BD80D2E1-E333-45FD-B868-C4DBC8FA82A6}" type="pres">
      <dgm:prSet presAssocID="{86CCD253-38A3-47C2-8608-C10A892B946F}" presName="node" presStyleLbl="node1" presStyleIdx="4" presStyleCnt="5" custScaleX="123004" custScaleY="131750">
        <dgm:presLayoutVars>
          <dgm:bulletEnabled val="1"/>
        </dgm:presLayoutVars>
      </dgm:prSet>
      <dgm:spPr/>
    </dgm:pt>
    <dgm:pt modelId="{6861F991-FF7E-4EEB-A815-FBB3B0BF7751}" type="pres">
      <dgm:prSet presAssocID="{86CCD253-38A3-47C2-8608-C10A892B946F}" presName="spNode" presStyleCnt="0"/>
      <dgm:spPr/>
    </dgm:pt>
    <dgm:pt modelId="{E50DCABF-9AE4-4FE3-A03D-EEC3FCC1CB92}" type="pres">
      <dgm:prSet presAssocID="{F2694021-07DC-4156-9240-7C7367245948}" presName="sibTrans" presStyleLbl="sibTrans1D1" presStyleIdx="4" presStyleCnt="5"/>
      <dgm:spPr/>
    </dgm:pt>
  </dgm:ptLst>
  <dgm:cxnLst>
    <dgm:cxn modelId="{3D06D501-348F-4526-9EA6-C605C3D0FE38}" type="presOf" srcId="{A42C0041-5406-4654-84ED-A64BE3294B65}" destId="{C451A97D-113F-4B15-B324-900B9C1FA08B}" srcOrd="0" destOrd="0" presId="urn:microsoft.com/office/officeart/2005/8/layout/cycle5"/>
    <dgm:cxn modelId="{C56BD55F-E4A7-402C-83A6-BF1010DB2D52}" type="presOf" srcId="{DC8E3FD9-153B-4130-9F85-ECFEC55C7160}" destId="{6CB17AA5-93BE-442F-B61E-331746911F58}" srcOrd="0" destOrd="0" presId="urn:microsoft.com/office/officeart/2005/8/layout/cycle5"/>
    <dgm:cxn modelId="{81FEB36E-CFB4-4D61-B1E6-B57F57357C64}" srcId="{C70F74CF-6DA4-48D1-8F59-FDD28FF28BC1}" destId="{A2A3D4F7-3E0E-4A5E-B098-CE377D18ED75}" srcOrd="3" destOrd="0" parTransId="{7D4ACDF8-1432-4978-A859-790DB8A8FACA}" sibTransId="{BF5B3DEC-9E13-4AD4-9421-8F06AF5BBABD}"/>
    <dgm:cxn modelId="{E33DBA6E-AF54-4701-A7F3-47EC41B77A6E}" type="presOf" srcId="{C70F74CF-6DA4-48D1-8F59-FDD28FF28BC1}" destId="{9316AFC6-A697-4E26-86EB-1686DDE07CCD}" srcOrd="0" destOrd="0" presId="urn:microsoft.com/office/officeart/2005/8/layout/cycle5"/>
    <dgm:cxn modelId="{8035ED5A-E043-4A02-BD5D-E4817341F8F3}" srcId="{C70F74CF-6DA4-48D1-8F59-FDD28FF28BC1}" destId="{86CCD253-38A3-47C2-8608-C10A892B946F}" srcOrd="4" destOrd="0" parTransId="{D9D9A144-2FC7-4A50-9E1E-1D064F0BDA4F}" sibTransId="{F2694021-07DC-4156-9240-7C7367245948}"/>
    <dgm:cxn modelId="{8EFAD181-2CD8-4B50-8F6E-7D7191562F86}" srcId="{C70F74CF-6DA4-48D1-8F59-FDD28FF28BC1}" destId="{168DF3E0-4953-438E-BB54-272815461933}" srcOrd="0" destOrd="0" parTransId="{88EF5F98-60B3-4E90-B1CF-2E4B23E835D9}" sibTransId="{A42C0041-5406-4654-84ED-A64BE3294B65}"/>
    <dgm:cxn modelId="{3D31E08D-9C07-4B1C-A42C-0D34E919DF29}" type="presOf" srcId="{CB17FDFB-C5B4-4E24-B677-C6BD4C0A83B4}" destId="{024F6ED6-8D86-48BE-8C1A-CE1890BEF56A}" srcOrd="0" destOrd="0" presId="urn:microsoft.com/office/officeart/2005/8/layout/cycle5"/>
    <dgm:cxn modelId="{930FB3AA-8B1E-4372-8EE3-05DE88DFA7D0}" type="presOf" srcId="{168DF3E0-4953-438E-BB54-272815461933}" destId="{8EFF1912-5D30-4CF8-8829-78F09D99DE0C}" srcOrd="0" destOrd="0" presId="urn:microsoft.com/office/officeart/2005/8/layout/cycle5"/>
    <dgm:cxn modelId="{45E061BC-9BBE-40F4-BA93-B0263BD1C077}" type="presOf" srcId="{A2A3D4F7-3E0E-4A5E-B098-CE377D18ED75}" destId="{85DFFA6B-2699-476A-85A7-B2A0770CE1BB}" srcOrd="0" destOrd="0" presId="urn:microsoft.com/office/officeart/2005/8/layout/cycle5"/>
    <dgm:cxn modelId="{0BCBA5C6-5BCA-47CE-A042-F7255C07778F}" type="presOf" srcId="{F2694021-07DC-4156-9240-7C7367245948}" destId="{E50DCABF-9AE4-4FE3-A03D-EEC3FCC1CB92}" srcOrd="0" destOrd="0" presId="urn:microsoft.com/office/officeart/2005/8/layout/cycle5"/>
    <dgm:cxn modelId="{19742FCA-5166-4603-9DDE-D4AC8B7E445B}" srcId="{C70F74CF-6DA4-48D1-8F59-FDD28FF28BC1}" destId="{CB17FDFB-C5B4-4E24-B677-C6BD4C0A83B4}" srcOrd="1" destOrd="0" parTransId="{E60A5E99-BECC-4112-925F-1DF2E980122C}" sibTransId="{DC8E3FD9-153B-4130-9F85-ECFEC55C7160}"/>
    <dgm:cxn modelId="{DA3892D2-5403-4340-A12C-5771CD585B55}" srcId="{C70F74CF-6DA4-48D1-8F59-FDD28FF28BC1}" destId="{B5C54EEF-30A5-47F8-979B-5B356C281203}" srcOrd="2" destOrd="0" parTransId="{1CCD45E3-0703-4820-95A1-2E814B3BDA3E}" sibTransId="{A3DC0200-D0A7-4314-9897-B459C12F13DA}"/>
    <dgm:cxn modelId="{2B7309D9-A0AC-497F-9D9D-9098B5A1535C}" type="presOf" srcId="{A3DC0200-D0A7-4314-9897-B459C12F13DA}" destId="{ADB73DBD-029B-49E9-BA83-D0C5233683DB}" srcOrd="0" destOrd="0" presId="urn:microsoft.com/office/officeart/2005/8/layout/cycle5"/>
    <dgm:cxn modelId="{6B64EAE1-A481-455B-B4FE-F2944E242E69}" type="presOf" srcId="{BF5B3DEC-9E13-4AD4-9421-8F06AF5BBABD}" destId="{828C14D8-4DF1-470B-9E6A-D6B71616076F}" srcOrd="0" destOrd="0" presId="urn:microsoft.com/office/officeart/2005/8/layout/cycle5"/>
    <dgm:cxn modelId="{E922ACE6-2EA1-44AC-8D60-CEBEDBBFD31A}" type="presOf" srcId="{B5C54EEF-30A5-47F8-979B-5B356C281203}" destId="{C7E2FDF7-289F-4CB4-8E37-72E609485886}" srcOrd="0" destOrd="0" presId="urn:microsoft.com/office/officeart/2005/8/layout/cycle5"/>
    <dgm:cxn modelId="{7EB06CEA-3DCB-43BE-B851-FC977293F33D}" type="presOf" srcId="{86CCD253-38A3-47C2-8608-C10A892B946F}" destId="{BD80D2E1-E333-45FD-B868-C4DBC8FA82A6}" srcOrd="0" destOrd="0" presId="urn:microsoft.com/office/officeart/2005/8/layout/cycle5"/>
    <dgm:cxn modelId="{76CB7706-6D71-49DB-8E87-BBCCD703F30A}" type="presParOf" srcId="{9316AFC6-A697-4E26-86EB-1686DDE07CCD}" destId="{8EFF1912-5D30-4CF8-8829-78F09D99DE0C}" srcOrd="0" destOrd="0" presId="urn:microsoft.com/office/officeart/2005/8/layout/cycle5"/>
    <dgm:cxn modelId="{95B3945A-EB1C-4130-9157-0E03E1809D06}" type="presParOf" srcId="{9316AFC6-A697-4E26-86EB-1686DDE07CCD}" destId="{C65BF29C-B89F-4C7E-8D2D-7A6874EA2BBA}" srcOrd="1" destOrd="0" presId="urn:microsoft.com/office/officeart/2005/8/layout/cycle5"/>
    <dgm:cxn modelId="{F4C3BA56-275C-4F30-9131-893CE3287B42}" type="presParOf" srcId="{9316AFC6-A697-4E26-86EB-1686DDE07CCD}" destId="{C451A97D-113F-4B15-B324-900B9C1FA08B}" srcOrd="2" destOrd="0" presId="urn:microsoft.com/office/officeart/2005/8/layout/cycle5"/>
    <dgm:cxn modelId="{CD4F4391-CBA7-47D8-BF55-C958508A6721}" type="presParOf" srcId="{9316AFC6-A697-4E26-86EB-1686DDE07CCD}" destId="{024F6ED6-8D86-48BE-8C1A-CE1890BEF56A}" srcOrd="3" destOrd="0" presId="urn:microsoft.com/office/officeart/2005/8/layout/cycle5"/>
    <dgm:cxn modelId="{B7D1A1E0-9B52-4E5A-8DE9-0378F1BD38CE}" type="presParOf" srcId="{9316AFC6-A697-4E26-86EB-1686DDE07CCD}" destId="{F9F44F06-CD45-4EAE-B4ED-E84F53DA7014}" srcOrd="4" destOrd="0" presId="urn:microsoft.com/office/officeart/2005/8/layout/cycle5"/>
    <dgm:cxn modelId="{AD456A8E-4200-44A8-9125-533991871880}" type="presParOf" srcId="{9316AFC6-A697-4E26-86EB-1686DDE07CCD}" destId="{6CB17AA5-93BE-442F-B61E-331746911F58}" srcOrd="5" destOrd="0" presId="urn:microsoft.com/office/officeart/2005/8/layout/cycle5"/>
    <dgm:cxn modelId="{2B9389CA-C653-4B6F-ADC9-C64BD413641E}" type="presParOf" srcId="{9316AFC6-A697-4E26-86EB-1686DDE07CCD}" destId="{C7E2FDF7-289F-4CB4-8E37-72E609485886}" srcOrd="6" destOrd="0" presId="urn:microsoft.com/office/officeart/2005/8/layout/cycle5"/>
    <dgm:cxn modelId="{80B50A24-0375-4F24-9FDF-FAE77B6AD0FE}" type="presParOf" srcId="{9316AFC6-A697-4E26-86EB-1686DDE07CCD}" destId="{64A4D04C-E105-4F3D-9AD9-016AEA118C89}" srcOrd="7" destOrd="0" presId="urn:microsoft.com/office/officeart/2005/8/layout/cycle5"/>
    <dgm:cxn modelId="{137AFB15-854B-482A-9A2C-44A22C44AFC3}" type="presParOf" srcId="{9316AFC6-A697-4E26-86EB-1686DDE07CCD}" destId="{ADB73DBD-029B-49E9-BA83-D0C5233683DB}" srcOrd="8" destOrd="0" presId="urn:microsoft.com/office/officeart/2005/8/layout/cycle5"/>
    <dgm:cxn modelId="{6E3B4774-944A-4FB4-A910-EC402F6BECFB}" type="presParOf" srcId="{9316AFC6-A697-4E26-86EB-1686DDE07CCD}" destId="{85DFFA6B-2699-476A-85A7-B2A0770CE1BB}" srcOrd="9" destOrd="0" presId="urn:microsoft.com/office/officeart/2005/8/layout/cycle5"/>
    <dgm:cxn modelId="{4EF1C1CC-9A9D-4113-A154-3418C7BC45EC}" type="presParOf" srcId="{9316AFC6-A697-4E26-86EB-1686DDE07CCD}" destId="{1A051493-6C5C-42A3-B017-53899D02A357}" srcOrd="10" destOrd="0" presId="urn:microsoft.com/office/officeart/2005/8/layout/cycle5"/>
    <dgm:cxn modelId="{99E3E6F8-18EE-4A51-B6EF-67255415DE72}" type="presParOf" srcId="{9316AFC6-A697-4E26-86EB-1686DDE07CCD}" destId="{828C14D8-4DF1-470B-9E6A-D6B71616076F}" srcOrd="11" destOrd="0" presId="urn:microsoft.com/office/officeart/2005/8/layout/cycle5"/>
    <dgm:cxn modelId="{AAC8D29F-699D-4D29-A11F-2CC76DDD306D}" type="presParOf" srcId="{9316AFC6-A697-4E26-86EB-1686DDE07CCD}" destId="{BD80D2E1-E333-45FD-B868-C4DBC8FA82A6}" srcOrd="12" destOrd="0" presId="urn:microsoft.com/office/officeart/2005/8/layout/cycle5"/>
    <dgm:cxn modelId="{9D0009AE-F25B-4A0C-B968-E71E342FDE71}" type="presParOf" srcId="{9316AFC6-A697-4E26-86EB-1686DDE07CCD}" destId="{6861F991-FF7E-4EEB-A815-FBB3B0BF7751}" srcOrd="13" destOrd="0" presId="urn:microsoft.com/office/officeart/2005/8/layout/cycle5"/>
    <dgm:cxn modelId="{3C2732E4-AD50-488D-9B52-3A709D2B4320}" type="presParOf" srcId="{9316AFC6-A697-4E26-86EB-1686DDE07CCD}" destId="{E50DCABF-9AE4-4FE3-A03D-EEC3FCC1CB92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F1912-5D30-4CF8-8829-78F09D99DE0C}">
      <dsp:nvSpPr>
        <dsp:cNvPr id="0" name=""/>
        <dsp:cNvSpPr/>
      </dsp:nvSpPr>
      <dsp:spPr>
        <a:xfrm>
          <a:off x="4587856" y="-157694"/>
          <a:ext cx="2415785" cy="168191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Problem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Understand and define the problem</a:t>
          </a:r>
        </a:p>
      </dsp:txBody>
      <dsp:txXfrm>
        <a:off x="4669960" y="-75590"/>
        <a:ext cx="2251577" cy="1517703"/>
      </dsp:txXfrm>
    </dsp:sp>
    <dsp:sp modelId="{C451A97D-113F-4B15-B324-900B9C1FA08B}">
      <dsp:nvSpPr>
        <dsp:cNvPr id="0" name=""/>
        <dsp:cNvSpPr/>
      </dsp:nvSpPr>
      <dsp:spPr>
        <a:xfrm>
          <a:off x="3246742" y="683261"/>
          <a:ext cx="5098013" cy="5098013"/>
        </a:xfrm>
        <a:custGeom>
          <a:avLst/>
          <a:gdLst/>
          <a:ahLst/>
          <a:cxnLst/>
          <a:rect l="0" t="0" r="0" b="0"/>
          <a:pathLst>
            <a:path>
              <a:moveTo>
                <a:pt x="3924551" y="403007"/>
              </a:moveTo>
              <a:arcTo wR="2549006" hR="2549006" stAng="18159546" swAng="795314"/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F6ED6-8D86-48BE-8C1A-CE1890BEF56A}">
      <dsp:nvSpPr>
        <dsp:cNvPr id="0" name=""/>
        <dsp:cNvSpPr/>
      </dsp:nvSpPr>
      <dsp:spPr>
        <a:xfrm>
          <a:off x="7012106" y="1603626"/>
          <a:ext cx="2415785" cy="1681911"/>
        </a:xfrm>
        <a:prstGeom prst="roundRect">
          <a:avLst/>
        </a:prstGeom>
        <a:solidFill>
          <a:schemeClr val="accent5">
            <a:hueOff val="-3038037"/>
            <a:satOff val="-207"/>
            <a:lumOff val="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Plan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What data do we have; what data do we need; how do we collect it</a:t>
          </a:r>
        </a:p>
      </dsp:txBody>
      <dsp:txXfrm>
        <a:off x="7094210" y="1685730"/>
        <a:ext cx="2251577" cy="1517703"/>
      </dsp:txXfrm>
    </dsp:sp>
    <dsp:sp modelId="{6CB17AA5-93BE-442F-B61E-331746911F58}">
      <dsp:nvSpPr>
        <dsp:cNvPr id="0" name=""/>
        <dsp:cNvSpPr/>
      </dsp:nvSpPr>
      <dsp:spPr>
        <a:xfrm>
          <a:off x="3327765" y="1376247"/>
          <a:ext cx="5098013" cy="5098013"/>
        </a:xfrm>
        <a:custGeom>
          <a:avLst/>
          <a:gdLst/>
          <a:ahLst/>
          <a:cxnLst/>
          <a:rect l="0" t="0" r="0" b="0"/>
          <a:pathLst>
            <a:path>
              <a:moveTo>
                <a:pt x="5064192" y="2135151"/>
              </a:moveTo>
              <a:arcTo wR="2549006" hR="2549006" stAng="21039368" swAng="947991"/>
            </a:path>
          </a:pathLst>
        </a:custGeom>
        <a:noFill/>
        <a:ln w="12700" cap="flat" cmpd="sng" algn="ctr">
          <a:solidFill>
            <a:schemeClr val="accent5">
              <a:hueOff val="-3038037"/>
              <a:satOff val="-207"/>
              <a:lumOff val="49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2FDF7-289F-4CB4-8E37-72E609485886}">
      <dsp:nvSpPr>
        <dsp:cNvPr id="0" name=""/>
        <dsp:cNvSpPr/>
      </dsp:nvSpPr>
      <dsp:spPr>
        <a:xfrm>
          <a:off x="6564091" y="4439845"/>
          <a:ext cx="2415785" cy="1681911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Collection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Sources, collection and storage methods, data management and security</a:t>
          </a:r>
        </a:p>
      </dsp:txBody>
      <dsp:txXfrm>
        <a:off x="6646195" y="4521949"/>
        <a:ext cx="2251577" cy="1517703"/>
      </dsp:txXfrm>
    </dsp:sp>
    <dsp:sp modelId="{ADB73DBD-029B-49E9-BA83-D0C5233683DB}">
      <dsp:nvSpPr>
        <dsp:cNvPr id="0" name=""/>
        <dsp:cNvSpPr/>
      </dsp:nvSpPr>
      <dsp:spPr>
        <a:xfrm>
          <a:off x="3362595" y="959918"/>
          <a:ext cx="5098013" cy="5098013"/>
        </a:xfrm>
        <a:custGeom>
          <a:avLst/>
          <a:gdLst/>
          <a:ahLst/>
          <a:cxnLst/>
          <a:rect l="0" t="0" r="0" b="0"/>
          <a:pathLst>
            <a:path>
              <a:moveTo>
                <a:pt x="2940946" y="5067700"/>
              </a:moveTo>
              <a:arcTo wR="2549006" hR="2549006" stAng="4869301" swAng="1098651"/>
            </a:path>
          </a:pathLst>
        </a:custGeom>
        <a:noFill/>
        <a:ln w="12700" cap="flat" cmpd="sng" algn="ctr">
          <a:solidFill>
            <a:schemeClr val="accent5">
              <a:hueOff val="-6076075"/>
              <a:satOff val="-413"/>
              <a:lumOff val="98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DFFA6B-2699-476A-85A7-B2A0770CE1BB}">
      <dsp:nvSpPr>
        <dsp:cNvPr id="0" name=""/>
        <dsp:cNvSpPr/>
      </dsp:nvSpPr>
      <dsp:spPr>
        <a:xfrm>
          <a:off x="2597759" y="4459987"/>
          <a:ext cx="2634691" cy="1668941"/>
        </a:xfrm>
        <a:prstGeom prst="roundRect">
          <a:avLst/>
        </a:prstGeom>
        <a:solidFill>
          <a:schemeClr val="accent5">
            <a:hueOff val="-9114112"/>
            <a:satOff val="-620"/>
            <a:lumOff val="1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Analysis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 dirty="0"/>
            <a:t>Check for errors in transfer, sort and cleanse data. Is the data in the format expected? </a:t>
          </a:r>
          <a:endParaRPr lang="en-GB" sz="1400" kern="1200" dirty="0"/>
        </a:p>
      </dsp:txBody>
      <dsp:txXfrm>
        <a:off x="2679230" y="4541458"/>
        <a:ext cx="2471749" cy="1505999"/>
      </dsp:txXfrm>
    </dsp:sp>
    <dsp:sp modelId="{828C14D8-4DF1-470B-9E6A-D6B71616076F}">
      <dsp:nvSpPr>
        <dsp:cNvPr id="0" name=""/>
        <dsp:cNvSpPr/>
      </dsp:nvSpPr>
      <dsp:spPr>
        <a:xfrm>
          <a:off x="3198074" y="1235053"/>
          <a:ext cx="5098013" cy="5098013"/>
        </a:xfrm>
        <a:custGeom>
          <a:avLst/>
          <a:gdLst/>
          <a:ahLst/>
          <a:cxnLst/>
          <a:rect l="0" t="0" r="0" b="0"/>
          <a:pathLst>
            <a:path>
              <a:moveTo>
                <a:pt x="39455" y="2995758"/>
              </a:moveTo>
              <a:arcTo wR="2549006" hR="2549006" stAng="10194356" swAng="965354"/>
            </a:path>
          </a:pathLst>
        </a:custGeom>
        <a:noFill/>
        <a:ln w="12700" cap="flat" cmpd="sng" algn="ctr">
          <a:solidFill>
            <a:schemeClr val="accent5">
              <a:hueOff val="-9114112"/>
              <a:satOff val="-620"/>
              <a:lumOff val="14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0D2E1-E333-45FD-B868-C4DBC8FA82A6}">
      <dsp:nvSpPr>
        <dsp:cNvPr id="0" name=""/>
        <dsp:cNvSpPr/>
      </dsp:nvSpPr>
      <dsp:spPr>
        <a:xfrm>
          <a:off x="2163607" y="1603626"/>
          <a:ext cx="2415785" cy="1681911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/>
            <a:t>Testing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Conduct testing on data transfer, penny testing, UAT</a:t>
          </a:r>
        </a:p>
      </dsp:txBody>
      <dsp:txXfrm>
        <a:off x="2245711" y="1685730"/>
        <a:ext cx="2251577" cy="1517703"/>
      </dsp:txXfrm>
    </dsp:sp>
    <dsp:sp modelId="{E50DCABF-9AE4-4FE3-A03D-EEC3FCC1CB92}">
      <dsp:nvSpPr>
        <dsp:cNvPr id="0" name=""/>
        <dsp:cNvSpPr/>
      </dsp:nvSpPr>
      <dsp:spPr>
        <a:xfrm>
          <a:off x="3246742" y="683261"/>
          <a:ext cx="5098013" cy="5098013"/>
        </a:xfrm>
        <a:custGeom>
          <a:avLst/>
          <a:gdLst/>
          <a:ahLst/>
          <a:cxnLst/>
          <a:rect l="0" t="0" r="0" b="0"/>
          <a:pathLst>
            <a:path>
              <a:moveTo>
                <a:pt x="718054" y="775578"/>
              </a:moveTo>
              <a:arcTo wR="2549006" hR="2549006" stAng="13445140" swAng="795314"/>
            </a:path>
          </a:pathLst>
        </a:custGeom>
        <a:noFill/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5CB67-2729-A585-DF4D-D5A316A79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9412C-E5E7-A170-BF06-0041A1546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3C822-493C-C0FC-A1C8-82F4B8D8F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C5E9B-9115-3F0B-8135-55B2954F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FB202-F927-C6A1-106C-B4030A67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10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8E23C-C51A-8DD2-CE93-6D63B0CA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C34F0B-9D76-30F8-98D3-F0F39150E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A21AD-018D-DCBB-4F6F-99392FAD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89B45-E642-07B6-70BC-5385644AC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256A2-7855-6C54-F144-AB055F2B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4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F85E7E-5367-71EF-D702-CBFD34D813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60120B-CAB8-28A9-1674-B6FCC9857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50220-3FAE-56CA-4ED7-541E2727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029B7-E9CC-BDAA-94D7-7AEA583A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00ECE-B70B-818A-631D-CD8E991D4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90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F9BB-76D3-BEAC-611C-89238D016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254C8-8AC1-DAA1-6120-1D0D220DA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39D9F-058B-FEE9-6596-668F93FE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98501-6B17-9B4A-1027-37B9E1B60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D2856-9B05-129D-5EA9-AC1CBC29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83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58FD5-B28E-E497-D8B2-56CB6B893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E2C87-B74B-FAC0-737B-FB0704DC3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533AB-2876-1881-CFE3-DA237AD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6424A-09C7-8334-DAAB-595ED3DF6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10008-2A0E-5C34-A367-713AC09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67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A607-F33C-B30F-8375-923514216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FC417-F920-A232-F210-D7ED3CAD4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36EDFC-A8EB-2F71-4D8A-A10EA2923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539F6-1E52-6B67-3058-752366BD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AEB5A-BAFD-C312-9BCE-D4AEEC032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B0318-238F-70B9-0DEC-4CE0A5577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3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CA6DA-0F3D-0181-7617-206E50F0F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8DDBD1-823D-3D2D-3D16-EC72DECC2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441725-160E-8FBF-C373-D0B4EA67A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915C6B-F5AA-3F70-1FA6-900E1BA94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0F74E1-5C07-FD5F-4FE4-87BB10491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194711-52F4-54E8-9CD9-FFCA0A4F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A9D5DD-09B2-61E6-8C9C-E2FEB3BC8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0FDC8E-8200-510E-DF23-DD984BAE2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15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EAD0-E6C6-03A2-C08E-CA3B12CB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AED653-FD8A-D3E9-778F-AF196DE69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F26E4-A6FA-69A2-35A9-DF4C57440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B40CA-26D2-EA35-14A8-3DFBAD19E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08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29FC0F-5761-7B15-4960-0BF734EE4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3B9118-C9C5-6948-02E9-41DDDF5F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3FEBA-D413-8A80-D898-C665103BD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40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A6F61-00A3-7480-4F35-114D5F8D1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8E04D-0DFA-44EC-6EF0-FE1958D71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06D0C-B9E8-A106-CD8D-DA83CA317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77623-F9EF-D629-96A7-989B469CF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54896-77AA-EB99-4EA2-C9F3199BF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860F1-E323-E4FF-207F-5A82C46F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00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FC3-08A9-061C-B6EE-A4DFD4B61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9AEA89-D34D-C16E-491E-B21D6598D9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1859A-9318-FA72-7A8C-480A9347E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D42B6-C36F-A584-E4B3-EDB68ED61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FA708-23F1-6CD3-BAB4-139CE31F4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0D0D1-D4FC-D3BB-139F-EFD2E1A25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36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4DF1F5-1C2B-41B0-6CC2-6FEA491A8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6D46A-5BF5-BCBA-16A3-FD322A9EC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3195D-0750-21C4-3D7A-A6AA25130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CF5EED-BD1D-480A-B538-0CD25F3BABC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7A9D7-F520-247C-4B25-CCD0A45023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D5D85-4AED-BA7C-FCFF-2431F7397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3EDFEB-CBFC-4103-9CCC-71C60DE80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49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2A3FA66-15BD-D92E-5B0D-0E15EBC9C3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3994552"/>
              </p:ext>
            </p:extLst>
          </p:nvPr>
        </p:nvGraphicFramePr>
        <p:xfrm>
          <a:off x="-168324" y="477671"/>
          <a:ext cx="11591499" cy="597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A15DEA1-D6DA-58CE-6D24-24751EB25BF4}"/>
              </a:ext>
            </a:extLst>
          </p:cNvPr>
          <p:cNvSpPr txBox="1"/>
          <p:nvPr/>
        </p:nvSpPr>
        <p:spPr>
          <a:xfrm>
            <a:off x="4714698" y="3801705"/>
            <a:ext cx="2354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PPCAT cycle</a:t>
            </a:r>
          </a:p>
        </p:txBody>
      </p:sp>
    </p:spTree>
    <p:extLst>
      <p:ext uri="{BB962C8B-B14F-4D97-AF65-F5344CB8AC3E}">
        <p14:creationId xmlns:p14="http://schemas.microsoft.com/office/powerpoint/2010/main" val="2372544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Scattergood</dc:creator>
  <cp:lastModifiedBy>Joe Scattergood</cp:lastModifiedBy>
  <cp:revision>1</cp:revision>
  <dcterms:created xsi:type="dcterms:W3CDTF">2025-02-06T16:51:48Z</dcterms:created>
  <dcterms:modified xsi:type="dcterms:W3CDTF">2025-02-06T16:54:03Z</dcterms:modified>
</cp:coreProperties>
</file>